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8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215" r:id="rId56"/>
    <p:sldId id="1115" r:id="rId57"/>
    <p:sldId id="1218" r:id="rId58"/>
    <p:sldId id="1116" r:id="rId59"/>
    <p:sldId id="1337" r:id="rId60"/>
    <p:sldId id="1118" r:id="rId61"/>
    <p:sldId id="1120" r:id="rId62"/>
    <p:sldId id="1138" r:id="rId63"/>
    <p:sldId id="1119" r:id="rId64"/>
    <p:sldId id="1121" r:id="rId65"/>
    <p:sldId id="1139" r:id="rId66"/>
    <p:sldId id="1154" r:id="rId67"/>
    <p:sldId id="1159" r:id="rId68"/>
    <p:sldId id="1338" r:id="rId69"/>
    <p:sldId id="1339" r:id="rId70"/>
    <p:sldId id="1160" r:id="rId71"/>
    <p:sldId id="1219" r:id="rId72"/>
    <p:sldId id="1129" r:id="rId73"/>
    <p:sldId id="1209" r:id="rId74"/>
    <p:sldId id="1211" r:id="rId75"/>
    <p:sldId id="1212" r:id="rId76"/>
    <p:sldId id="1220" r:id="rId77"/>
    <p:sldId id="1288" r:id="rId78"/>
    <p:sldId id="1222" r:id="rId79"/>
    <p:sldId id="1213" r:id="rId80"/>
    <p:sldId id="1223" r:id="rId81"/>
    <p:sldId id="1274" r:id="rId82"/>
    <p:sldId id="1290" r:id="rId83"/>
    <p:sldId id="1348" r:id="rId84"/>
    <p:sldId id="1289" r:id="rId85"/>
    <p:sldId id="1228" r:id="rId86"/>
    <p:sldId id="1229" r:id="rId87"/>
    <p:sldId id="948" r:id="rId88"/>
    <p:sldId id="1158" r:id="rId89"/>
    <p:sldId id="581" r:id="rId90"/>
    <p:sldId id="1226" r:id="rId91"/>
    <p:sldId id="687" r:id="rId92"/>
    <p:sldId id="1227" r:id="rId93"/>
    <p:sldId id="1161" r:id="rId94"/>
    <p:sldId id="1162" r:id="rId95"/>
    <p:sldId id="1230" r:id="rId96"/>
    <p:sldId id="608" r:id="rId97"/>
    <p:sldId id="609" r:id="rId98"/>
    <p:sldId id="1231" r:id="rId99"/>
    <p:sldId id="1232" r:id="rId100"/>
    <p:sldId id="659" r:id="rId101"/>
    <p:sldId id="1205" r:id="rId102"/>
    <p:sldId id="1233" r:id="rId103"/>
    <p:sldId id="1234" r:id="rId104"/>
    <p:sldId id="611" r:id="rId105"/>
    <p:sldId id="731" r:id="rId106"/>
    <p:sldId id="612" r:id="rId107"/>
    <p:sldId id="732" r:id="rId108"/>
    <p:sldId id="660" r:id="rId109"/>
    <p:sldId id="1235" r:id="rId110"/>
    <p:sldId id="1236" r:id="rId111"/>
    <p:sldId id="1237" r:id="rId112"/>
    <p:sldId id="952" r:id="rId113"/>
    <p:sldId id="951" r:id="rId114"/>
    <p:sldId id="610" r:id="rId115"/>
    <p:sldId id="719" r:id="rId116"/>
    <p:sldId id="1238" r:id="rId117"/>
    <p:sldId id="689" r:id="rId118"/>
    <p:sldId id="1272" r:id="rId119"/>
    <p:sldId id="1239" r:id="rId120"/>
    <p:sldId id="621" r:id="rId121"/>
    <p:sldId id="1240" r:id="rId122"/>
    <p:sldId id="1241" r:id="rId123"/>
    <p:sldId id="1184" r:id="rId124"/>
    <p:sldId id="698" r:id="rId125"/>
    <p:sldId id="1224" r:id="rId126"/>
    <p:sldId id="742" r:id="rId127"/>
    <p:sldId id="1242" r:id="rId128"/>
    <p:sldId id="1243" r:id="rId129"/>
    <p:sldId id="1188" r:id="rId130"/>
    <p:sldId id="1082" r:id="rId131"/>
    <p:sldId id="1189" r:id="rId132"/>
    <p:sldId id="1244" r:id="rId133"/>
    <p:sldId id="1190" r:id="rId134"/>
    <p:sldId id="1273" r:id="rId135"/>
    <p:sldId id="1340" r:id="rId136"/>
    <p:sldId id="1247" r:id="rId137"/>
    <p:sldId id="1248" r:id="rId138"/>
    <p:sldId id="1249" r:id="rId139"/>
    <p:sldId id="1250" r:id="rId140"/>
    <p:sldId id="1341" r:id="rId141"/>
    <p:sldId id="1254" r:id="rId142"/>
    <p:sldId id="1202" r:id="rId143"/>
    <p:sldId id="1255" r:id="rId144"/>
    <p:sldId id="1256" r:id="rId145"/>
    <p:sldId id="1257" r:id="rId146"/>
    <p:sldId id="1258" r:id="rId147"/>
    <p:sldId id="1259" r:id="rId148"/>
    <p:sldId id="1260" r:id="rId149"/>
    <p:sldId id="1195" r:id="rId150"/>
    <p:sldId id="1217" r:id="rId151"/>
    <p:sldId id="1210" r:id="rId152"/>
    <p:sldId id="1261" r:id="rId153"/>
    <p:sldId id="1262" r:id="rId154"/>
    <p:sldId id="1263" r:id="rId155"/>
    <p:sldId id="1264" r:id="rId156"/>
    <p:sldId id="1265" r:id="rId157"/>
    <p:sldId id="1266" r:id="rId158"/>
    <p:sldId id="1267" r:id="rId159"/>
    <p:sldId id="1268" r:id="rId160"/>
    <p:sldId id="1342" r:id="rId161"/>
    <p:sldId id="1276" r:id="rId162"/>
    <p:sldId id="1277" r:id="rId163"/>
    <p:sldId id="1280" r:id="rId164"/>
    <p:sldId id="1278" r:id="rId165"/>
    <p:sldId id="1279" r:id="rId166"/>
    <p:sldId id="1281" r:id="rId167"/>
    <p:sldId id="1283" r:id="rId168"/>
    <p:sldId id="1284" r:id="rId169"/>
    <p:sldId id="1282" r:id="rId170"/>
    <p:sldId id="1291" r:id="rId171"/>
    <p:sldId id="1292" r:id="rId172"/>
    <p:sldId id="973" r:id="rId173"/>
    <p:sldId id="1285" r:id="rId174"/>
    <p:sldId id="1286" r:id="rId175"/>
    <p:sldId id="1287" r:id="rId176"/>
    <p:sldId id="1346" r:id="rId177"/>
    <p:sldId id="1347" r:id="rId178"/>
    <p:sldId id="1147" r:id="rId179"/>
    <p:sldId id="1165" r:id="rId180"/>
    <p:sldId id="1155" r:id="rId181"/>
    <p:sldId id="1152" r:id="rId182"/>
    <p:sldId id="1156" r:id="rId183"/>
    <p:sldId id="1123" r:id="rId184"/>
    <p:sldId id="1122" r:id="rId185"/>
    <p:sldId id="1124" r:id="rId186"/>
    <p:sldId id="1140" r:id="rId187"/>
    <p:sldId id="1144" r:id="rId188"/>
    <p:sldId id="1145" r:id="rId189"/>
    <p:sldId id="1146" r:id="rId190"/>
    <p:sldId id="1141" r:id="rId191"/>
    <p:sldId id="1143" r:id="rId192"/>
    <p:sldId id="1157" r:id="rId193"/>
    <p:sldId id="1128" r:id="rId194"/>
    <p:sldId id="1125" r:id="rId195"/>
    <p:sldId id="1126" r:id="rId196"/>
    <p:sldId id="1142" r:id="rId197"/>
    <p:sldId id="1153" r:id="rId198"/>
    <p:sldId id="1166" r:id="rId199"/>
    <p:sldId id="715" r:id="rId200"/>
    <p:sldId id="603" r:id="rId201"/>
    <p:sldId id="583" r:id="rId202"/>
    <p:sldId id="1167" r:id="rId203"/>
    <p:sldId id="682" r:id="rId204"/>
    <p:sldId id="681" r:id="rId205"/>
    <p:sldId id="680" r:id="rId206"/>
    <p:sldId id="679" r:id="rId207"/>
    <p:sldId id="678" r:id="rId208"/>
    <p:sldId id="677" r:id="rId209"/>
    <p:sldId id="676" r:id="rId210"/>
    <p:sldId id="675" r:id="rId211"/>
    <p:sldId id="674" r:id="rId212"/>
    <p:sldId id="673" r:id="rId213"/>
    <p:sldId id="672" r:id="rId214"/>
    <p:sldId id="778" r:id="rId215"/>
    <p:sldId id="671" r:id="rId216"/>
    <p:sldId id="670" r:id="rId217"/>
    <p:sldId id="669" r:id="rId218"/>
    <p:sldId id="668" r:id="rId219"/>
    <p:sldId id="667" r:id="rId220"/>
    <p:sldId id="666" r:id="rId221"/>
    <p:sldId id="665" r:id="rId222"/>
    <p:sldId id="779" r:id="rId223"/>
    <p:sldId id="1168" r:id="rId224"/>
    <p:sldId id="692" r:id="rId225"/>
    <p:sldId id="615" r:id="rId226"/>
    <p:sldId id="1169" r:id="rId227"/>
    <p:sldId id="693" r:id="rId228"/>
    <p:sldId id="616" r:id="rId229"/>
    <p:sldId id="1293" r:id="rId230"/>
    <p:sldId id="721" r:id="rId231"/>
    <p:sldId id="722" r:id="rId232"/>
    <p:sldId id="1343" r:id="rId233"/>
    <p:sldId id="1344" r:id="rId234"/>
    <p:sldId id="1345" r:id="rId235"/>
    <p:sldId id="1294" r:id="rId236"/>
    <p:sldId id="1316" r:id="rId237"/>
    <p:sldId id="1322" r:id="rId238"/>
    <p:sldId id="1323" r:id="rId239"/>
    <p:sldId id="1324" r:id="rId240"/>
    <p:sldId id="1325" r:id="rId241"/>
    <p:sldId id="1326" r:id="rId242"/>
    <p:sldId id="1327" r:id="rId243"/>
    <p:sldId id="1328" r:id="rId244"/>
    <p:sldId id="1330" r:id="rId245"/>
    <p:sldId id="1329" r:id="rId246"/>
    <p:sldId id="1321" r:id="rId247"/>
    <p:sldId id="1313" r:id="rId248"/>
    <p:sldId id="1320" r:id="rId249"/>
    <p:sldId id="1319" r:id="rId250"/>
    <p:sldId id="1318" r:id="rId251"/>
    <p:sldId id="1315" r:id="rId252"/>
    <p:sldId id="1314" r:id="rId253"/>
    <p:sldId id="1317" r:id="rId254"/>
    <p:sldId id="1331" r:id="rId255"/>
    <p:sldId id="1332" r:id="rId256"/>
    <p:sldId id="1333" r:id="rId257"/>
    <p:sldId id="1334" r:id="rId258"/>
    <p:sldId id="1335" r:id="rId259"/>
    <p:sldId id="1336" r:id="rId260"/>
    <p:sldId id="1295" r:id="rId261"/>
    <p:sldId id="1298" r:id="rId262"/>
    <p:sldId id="1306" r:id="rId263"/>
    <p:sldId id="1307" r:id="rId264"/>
    <p:sldId id="1308" r:id="rId265"/>
    <p:sldId id="1297" r:id="rId266"/>
    <p:sldId id="1296" r:id="rId267"/>
    <p:sldId id="1299" r:id="rId268"/>
    <p:sldId id="1300" r:id="rId269"/>
    <p:sldId id="1304" r:id="rId270"/>
    <p:sldId id="1301" r:id="rId271"/>
    <p:sldId id="1302" r:id="rId272"/>
    <p:sldId id="1305" r:id="rId273"/>
    <p:sldId id="1310" r:id="rId274"/>
    <p:sldId id="1312" r:id="rId275"/>
    <p:sldId id="1311" r:id="rId276"/>
    <p:sldId id="1309" r:id="rId2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0"/>
    <p:restoredTop sz="94651"/>
  </p:normalViewPr>
  <p:slideViewPr>
    <p:cSldViewPr snapToGrid="0">
      <p:cViewPr varScale="1">
        <p:scale>
          <a:sx n="113" d="100"/>
          <a:sy n="113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Syntax-Semantics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UCLA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20 November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0DDE0-A75D-E337-EAF7-32019E47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578" y="3736914"/>
            <a:ext cx="2322073" cy="23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ED6B-7D92-4469-658E-FB7729482D35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B18EF-336A-B629-A1BF-24606BC84D67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31E08-55A0-DB34-5C1E-50311858E219}"/>
              </a:ext>
            </a:extLst>
          </p:cNvPr>
          <p:cNvGrpSpPr/>
          <p:nvPr/>
        </p:nvGrpSpPr>
        <p:grpSpPr>
          <a:xfrm>
            <a:off x="725481" y="3140946"/>
            <a:ext cx="10810489" cy="1278985"/>
            <a:chOff x="725481" y="3140946"/>
            <a:chExt cx="10810489" cy="12789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win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8F7C9107-29CD-1FF7-B1BF-A62AA3FBEF30}"/>
                </a:ext>
              </a:extLst>
            </p:cNvPr>
            <p:cNvCxnSpPr>
              <a:cxnSpLocks/>
              <a:stCxn id="11" idx="3"/>
              <a:endCxn id="4" idx="0"/>
            </p:cNvCxnSpPr>
            <p:nvPr/>
          </p:nvCxnSpPr>
          <p:spPr>
            <a:xfrm>
              <a:off x="8215962" y="3140947"/>
              <a:ext cx="1041790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F1B07FE-7C60-45EA-E073-EB702AFD5A58}"/>
                </a:ext>
              </a:extLst>
            </p:cNvPr>
            <p:cNvCxnSpPr>
              <a:cxnSpLocks/>
              <a:stCxn id="11" idx="1"/>
              <a:endCxn id="3" idx="0"/>
            </p:cNvCxnSpPr>
            <p:nvPr/>
          </p:nvCxnSpPr>
          <p:spPr>
            <a:xfrm rot="10800000" flipV="1">
              <a:off x="2845444" y="3140946"/>
              <a:ext cx="1130592" cy="694209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0D9C9-4457-6F9F-7699-64D737821C5C}"/>
              </a:ext>
            </a:extLst>
          </p:cNvPr>
          <p:cNvGrpSpPr/>
          <p:nvPr/>
        </p:nvGrpSpPr>
        <p:grpSpPr>
          <a:xfrm>
            <a:off x="725481" y="2509990"/>
            <a:ext cx="11069122" cy="1909941"/>
            <a:chOff x="725481" y="2509990"/>
            <a:chExt cx="11069122" cy="19099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6D8210-2989-89C8-187F-3641CF6A75CD}"/>
              </a:ext>
            </a:extLst>
          </p:cNvPr>
          <p:cNvGrpSpPr/>
          <p:nvPr/>
        </p:nvGrpSpPr>
        <p:grpSpPr>
          <a:xfrm>
            <a:off x="3824606" y="2217603"/>
            <a:ext cx="4542785" cy="2215156"/>
            <a:chOff x="3824606" y="2217603"/>
            <a:chExt cx="4542785" cy="22151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8223B7-4BFE-5BA7-0971-36C7E0490939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Did he even run in it?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2460AC-223A-9A8E-8420-23973AC8C91E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B8405-454A-092A-9992-3A5A01554A5C}"/>
              </a:ext>
            </a:extLst>
          </p:cNvPr>
          <p:cNvGrpSpPr/>
          <p:nvPr/>
        </p:nvGrpSpPr>
        <p:grpSpPr>
          <a:xfrm>
            <a:off x="2845444" y="4393787"/>
            <a:ext cx="6541624" cy="746496"/>
            <a:chOff x="2845444" y="4393787"/>
            <a:chExt cx="6541624" cy="7464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3742DC-C0C1-8804-AD5F-9D2052F09018}"/>
                </a:ext>
              </a:extLst>
            </p:cNvPr>
            <p:cNvGrpSpPr/>
            <p:nvPr/>
          </p:nvGrpSpPr>
          <p:grpSpPr>
            <a:xfrm>
              <a:off x="2845444" y="4419931"/>
              <a:ext cx="6541624" cy="694210"/>
              <a:chOff x="2845444" y="4419931"/>
              <a:chExt cx="6541624" cy="6942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35E6-266D-DCCE-56B7-278CC0170333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>
                <a:off x="2845444" y="4419931"/>
                <a:ext cx="1321442" cy="69421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FA2622A-C9E9-868A-5434-B744471CB8F3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 flipH="1">
                <a:off x="7960132" y="4419931"/>
                <a:ext cx="1426936" cy="69420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570C-1D04-7CCF-C74D-3F424FED58A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5A36C-B41D-1FDF-D632-02F401840A9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4BD98-5354-FF8E-F1EF-94ECE7F0AF9D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66C3-12C1-1FE7-1E2F-FAD3041D41B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3E449-185F-D8FB-E514-6DD91EDFD785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9677A-5400-BB05-278E-9031F9C24822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Rochester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9A2A-6375-2628-C1CB-CF293A19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6" y="563830"/>
            <a:ext cx="7772400" cy="317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2" y="1310126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D1EB2-AB52-CD71-646A-16E5ECD3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20" y="2642163"/>
            <a:ext cx="7772400" cy="396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0FC-0182-1D54-19CE-1051E595B00C}"/>
              </a:ext>
            </a:extLst>
          </p:cNvPr>
          <p:cNvSpPr txBox="1"/>
          <p:nvPr/>
        </p:nvSpPr>
        <p:spPr>
          <a:xfrm>
            <a:off x="1871242" y="1180618"/>
            <a:ext cx="42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Showing truncated normal distribution but same results with ordered beta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2400657"/>
            <a:chOff x="1447800" y="2727343"/>
            <a:chExt cx="9296400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data using MCMC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 using MC,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0879E8-A5D8-C4EA-613E-690B6F978D9F}"/>
              </a:ext>
            </a:extLst>
          </p:cNvPr>
          <p:cNvGrpSpPr/>
          <p:nvPr/>
        </p:nvGrpSpPr>
        <p:grpSpPr>
          <a:xfrm>
            <a:off x="4653175" y="302665"/>
            <a:ext cx="914400" cy="1678140"/>
            <a:chOff x="4653175" y="302665"/>
            <a:chExt cx="914400" cy="1678140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3175" y="302665"/>
              <a:ext cx="914400" cy="9144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1FD41D-1BC2-B903-506D-44184C842601}"/>
              </a:ext>
            </a:extLst>
          </p:cNvPr>
          <p:cNvGrpSpPr/>
          <p:nvPr/>
        </p:nvGrpSpPr>
        <p:grpSpPr>
          <a:xfrm>
            <a:off x="6188596" y="311178"/>
            <a:ext cx="1589591" cy="1655475"/>
            <a:chOff x="6188596" y="311178"/>
            <a:chExt cx="1589591" cy="1655475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6191" y="311178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7DF-1045-FC15-E1EF-D6F96A85CBFA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6A534-85D0-F61B-8DAD-E3E036B5FD8D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962AE-1F7E-6ABF-FEE6-2868514819D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4AE773-2A76-521A-FED6-4B81B983D5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C0B8-7B9B-6B8B-11BE-A52B1E7BE4E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78C81-95D6-648B-D8B1-6C304ACF8852}"/>
              </a:ext>
            </a:extLst>
          </p:cNvPr>
          <p:cNvGrpSpPr/>
          <p:nvPr/>
        </p:nvGrpSpPr>
        <p:grpSpPr>
          <a:xfrm>
            <a:off x="4965692" y="302665"/>
            <a:ext cx="3113436" cy="1678140"/>
            <a:chOff x="4965692" y="302665"/>
            <a:chExt cx="3113436" cy="1678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7FDCC-B7D5-C848-BCF3-3252DAF8DF69}"/>
                </a:ext>
              </a:extLst>
            </p:cNvPr>
            <p:cNvGrpSpPr/>
            <p:nvPr/>
          </p:nvGrpSpPr>
          <p:grpSpPr>
            <a:xfrm>
              <a:off x="5012145" y="1381878"/>
              <a:ext cx="3066983" cy="598927"/>
              <a:chOff x="5012145" y="1381878"/>
              <a:chExt cx="3066983" cy="598927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CB8FD96-40C1-4627-2B7C-81C36FAF4012}"/>
                  </a:ext>
                </a:extLst>
              </p:cNvPr>
              <p:cNvSpPr/>
              <p:nvPr/>
            </p:nvSpPr>
            <p:spPr>
              <a:xfrm>
                <a:off x="5012145" y="1396030"/>
                <a:ext cx="798343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089CDA-C498-0024-8D6A-D39A090204AD}"/>
                  </a:ext>
                </a:extLst>
              </p:cNvPr>
              <p:cNvSpPr/>
              <p:nvPr/>
            </p:nvSpPr>
            <p:spPr>
              <a:xfrm>
                <a:off x="6489537" y="1381878"/>
                <a:ext cx="1589591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ace Flag with solid fill">
              <a:extLst>
                <a:ext uri="{FF2B5EF4-FFF2-40B4-BE49-F238E27FC236}">
                  <a16:creationId xmlns:a16="http://schemas.microsoft.com/office/drawing/2014/main" id="{7DECAF0C-CEEF-7C67-F648-28FB4BB7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7133" y="31117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Run with solid fill">
              <a:extLst>
                <a:ext uri="{FF2B5EF4-FFF2-40B4-BE49-F238E27FC236}">
                  <a16:creationId xmlns:a16="http://schemas.microsoft.com/office/drawing/2014/main" id="{496105CC-D201-3904-B878-A2833ADE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692" y="3026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73999</TotalTime>
  <Words>6229</Words>
  <Application>Microsoft Macintosh PowerPoint</Application>
  <PresentationFormat>Widescreen</PresentationFormat>
  <Paragraphs>1638</Paragraphs>
  <Slides>276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83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803</cp:revision>
  <dcterms:created xsi:type="dcterms:W3CDTF">2023-10-21T17:24:11Z</dcterms:created>
  <dcterms:modified xsi:type="dcterms:W3CDTF">2024-11-20T19:45:21Z</dcterms:modified>
</cp:coreProperties>
</file>